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21386800" cy="302768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200"/>
      </a:spcBef>
      <a:defRPr sz="800">
        <a:latin typeface="+mj-lt"/>
        <a:ea typeface="+mj-ea"/>
        <a:cs typeface="+mj-cs"/>
        <a:sym typeface="Arial"/>
      </a:defRPr>
    </a:lvl1pPr>
    <a:lvl2pPr indent="228600" latinLnBrk="0">
      <a:spcBef>
        <a:spcPts val="200"/>
      </a:spcBef>
      <a:defRPr sz="800">
        <a:latin typeface="+mj-lt"/>
        <a:ea typeface="+mj-ea"/>
        <a:cs typeface="+mj-cs"/>
        <a:sym typeface="Arial"/>
      </a:defRPr>
    </a:lvl2pPr>
    <a:lvl3pPr indent="457200" latinLnBrk="0">
      <a:spcBef>
        <a:spcPts val="200"/>
      </a:spcBef>
      <a:defRPr sz="800">
        <a:latin typeface="+mj-lt"/>
        <a:ea typeface="+mj-ea"/>
        <a:cs typeface="+mj-cs"/>
        <a:sym typeface="Arial"/>
      </a:defRPr>
    </a:lvl3pPr>
    <a:lvl4pPr indent="685800" latinLnBrk="0">
      <a:spcBef>
        <a:spcPts val="200"/>
      </a:spcBef>
      <a:defRPr sz="800">
        <a:latin typeface="+mj-lt"/>
        <a:ea typeface="+mj-ea"/>
        <a:cs typeface="+mj-cs"/>
        <a:sym typeface="Arial"/>
      </a:defRPr>
    </a:lvl4pPr>
    <a:lvl5pPr indent="914400" latinLnBrk="0">
      <a:spcBef>
        <a:spcPts val="200"/>
      </a:spcBef>
      <a:defRPr sz="800">
        <a:latin typeface="+mj-lt"/>
        <a:ea typeface="+mj-ea"/>
        <a:cs typeface="+mj-cs"/>
        <a:sym typeface="Arial"/>
      </a:defRPr>
    </a:lvl5pPr>
    <a:lvl6pPr indent="1143000" latinLnBrk="0">
      <a:spcBef>
        <a:spcPts val="200"/>
      </a:spcBef>
      <a:defRPr sz="800">
        <a:latin typeface="+mj-lt"/>
        <a:ea typeface="+mj-ea"/>
        <a:cs typeface="+mj-cs"/>
        <a:sym typeface="Arial"/>
      </a:defRPr>
    </a:lvl6pPr>
    <a:lvl7pPr indent="1371600" latinLnBrk="0">
      <a:spcBef>
        <a:spcPts val="200"/>
      </a:spcBef>
      <a:defRPr sz="800">
        <a:latin typeface="+mj-lt"/>
        <a:ea typeface="+mj-ea"/>
        <a:cs typeface="+mj-cs"/>
        <a:sym typeface="Arial"/>
      </a:defRPr>
    </a:lvl7pPr>
    <a:lvl8pPr indent="1600200" latinLnBrk="0">
      <a:spcBef>
        <a:spcPts val="200"/>
      </a:spcBef>
      <a:defRPr sz="800">
        <a:latin typeface="+mj-lt"/>
        <a:ea typeface="+mj-ea"/>
        <a:cs typeface="+mj-cs"/>
        <a:sym typeface="Arial"/>
      </a:defRPr>
    </a:lvl8pPr>
    <a:lvl9pPr indent="1828800" latinLnBrk="0">
      <a:spcBef>
        <a:spcPts val="200"/>
      </a:spcBef>
      <a:defRPr sz="8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673350" y="4955545"/>
            <a:ext cx="16040100" cy="10541918"/>
          </a:xfrm>
          <a:prstGeom prst="rect">
            <a:avLst/>
          </a:prstGeom>
        </p:spPr>
        <p:txBody>
          <a:bodyPr anchor="b"/>
          <a:lstStyle>
            <a:lvl1pPr algn="ctr">
              <a:defRPr sz="105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673350" y="15903998"/>
            <a:ext cx="16040100" cy="731065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200"/>
            </a:lvl1pPr>
            <a:lvl2pPr marL="0" indent="0" algn="ctr">
              <a:buSzTx/>
              <a:buFontTx/>
              <a:buNone/>
              <a:defRPr sz="4200"/>
            </a:lvl2pPr>
            <a:lvl3pPr marL="0" indent="0" algn="ctr">
              <a:buSzTx/>
              <a:buFontTx/>
              <a:buNone/>
              <a:defRPr sz="4200"/>
            </a:lvl3pPr>
            <a:lvl4pPr marL="0" indent="0" algn="ctr">
              <a:buSzTx/>
              <a:buFontTx/>
              <a:buNone/>
              <a:defRPr sz="4200"/>
            </a:lvl4pPr>
            <a:lvl5pPr marL="0" indent="0" algn="ctr">
              <a:buSzTx/>
              <a:buFontTx/>
              <a:buNone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1459202" y="7548971"/>
            <a:ext cx="18446118" cy="12595626"/>
          </a:xfrm>
          <a:prstGeom prst="rect">
            <a:avLst/>
          </a:prstGeom>
        </p:spPr>
        <p:txBody>
          <a:bodyPr anchor="b"/>
          <a:lstStyle>
            <a:lvl1pPr>
              <a:defRPr sz="105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1459202" y="20263755"/>
            <a:ext cx="18446118" cy="662374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2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42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42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42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42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1470343" y="8060641"/>
            <a:ext cx="9089391" cy="1921236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1473128" y="1612129"/>
            <a:ext cx="18446115" cy="585273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1473128" y="7422801"/>
            <a:ext cx="9047620" cy="363780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4200"/>
            </a:lvl1pPr>
            <a:lvl2pPr marL="0" indent="0">
              <a:buSzTx/>
              <a:buFontTx/>
              <a:buNone/>
              <a:defRPr b="1" sz="4200"/>
            </a:lvl2pPr>
            <a:lvl3pPr marL="0" indent="0">
              <a:buSzTx/>
              <a:buFontTx/>
              <a:buNone/>
              <a:defRPr b="1" sz="4200"/>
            </a:lvl3pPr>
            <a:lvl4pPr marL="0" indent="0">
              <a:buSzTx/>
              <a:buFontTx/>
              <a:buNone/>
              <a:defRPr b="1" sz="4200"/>
            </a:lvl4pPr>
            <a:lvl5pPr marL="0" indent="0">
              <a:buSzTx/>
              <a:buFontTx/>
              <a:buNone/>
              <a:defRPr b="1"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10827067" y="7422801"/>
            <a:ext cx="9092177" cy="363780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1473128" y="2018663"/>
            <a:ext cx="6897801" cy="7065331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9092175" y="4359757"/>
            <a:ext cx="10827071" cy="21518411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  <a:lvl2pPr marL="1258887" indent="-457200">
              <a:defRPr sz="5600"/>
            </a:lvl2pPr>
            <a:lvl3pPr marL="2138363" indent="-533400">
              <a:defRPr sz="5600"/>
            </a:lvl3pPr>
            <a:lvl4pPr marL="3046727" indent="-640077">
              <a:defRPr sz="5600"/>
            </a:lvl4pPr>
            <a:lvl5pPr marL="3848417" indent="-640077">
              <a:defRPr sz="5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1473128" y="9083992"/>
            <a:ext cx="6897800" cy="1682922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473128" y="2018663"/>
            <a:ext cx="6897801" cy="7065331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9092175" y="4359757"/>
            <a:ext cx="10827071" cy="215184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473128" y="9083992"/>
            <a:ext cx="6897801" cy="1682922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800"/>
            </a:lvl1pPr>
            <a:lvl2pPr marL="0" indent="0">
              <a:buSzTx/>
              <a:buFontTx/>
              <a:buNone/>
              <a:defRPr sz="2800"/>
            </a:lvl2pPr>
            <a:lvl3pPr marL="0" indent="0">
              <a:buSzTx/>
              <a:buFontTx/>
              <a:buNone/>
              <a:defRPr sz="2800"/>
            </a:lvl3pPr>
            <a:lvl4pPr marL="0" indent="0">
              <a:buSzTx/>
              <a:buFontTx/>
              <a:buNone/>
              <a:defRPr sz="2800"/>
            </a:lvl4pPr>
            <a:lvl5pPr marL="0" indent="0"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470025" y="1612900"/>
            <a:ext cx="18446750" cy="5851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470025" y="8061325"/>
            <a:ext cx="18446750" cy="1921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9515988" y="28677311"/>
            <a:ext cx="400789" cy="38751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2100">
                <a:solidFill>
                  <a:srgbClr val="898989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16033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7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6033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7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6033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7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6033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7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6033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7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6033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7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6033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7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6033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7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6033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7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00050" marR="0" indent="-400050" algn="l" defTabSz="1603375" rtl="0" latinLnBrk="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9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268412" marR="0" indent="-466725" algn="l" defTabSz="1603375" rtl="0" latinLnBrk="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9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2165031" marR="0" indent="-560069" algn="l" defTabSz="1603375" rtl="0" latinLnBrk="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9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3038986" marR="0" indent="-632336" algn="l" defTabSz="1603375" rtl="0" latinLnBrk="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9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3840674" marR="0" indent="-632336" algn="l" defTabSz="1603375" rtl="0" latinLnBrk="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9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4643954" marR="0" indent="-633853" algn="l" defTabSz="1603375" rtl="0" latinLnBrk="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9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5445976" marR="0" indent="-633852" algn="l" defTabSz="1603375" rtl="0" latinLnBrk="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9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6247996" marR="0" indent="-633852" algn="l" defTabSz="1603375" rtl="0" latinLnBrk="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9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7050016" marR="0" indent="-633852" algn="l" defTabSz="1603375" rtl="0" latinLnBrk="0">
        <a:lnSpc>
          <a:spcPct val="90000"/>
        </a:lnSpc>
        <a:spcBef>
          <a:spcPts val="1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9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1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oster infor template MPIC.jpg" descr="poster infor template MPI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818" y="-1772"/>
            <a:ext cx="21412436" cy="302803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Box 63"/>
          <p:cNvSpPr txBox="1"/>
          <p:nvPr/>
        </p:nvSpPr>
        <p:spPr>
          <a:xfrm>
            <a:off x="-455" y="5068806"/>
            <a:ext cx="21291000" cy="1029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4175125">
              <a:defRPr b="1" sz="66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TITLE</a:t>
            </a:r>
          </a:p>
        </p:txBody>
      </p:sp>
      <p:sp>
        <p:nvSpPr>
          <p:cNvPr id="97" name="Text Box 63"/>
          <p:cNvSpPr txBox="1"/>
          <p:nvPr/>
        </p:nvSpPr>
        <p:spPr>
          <a:xfrm>
            <a:off x="4795187" y="6465635"/>
            <a:ext cx="11452861" cy="1299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175125">
              <a:spcBef>
                <a:spcPts val="1600"/>
              </a:spcBef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Names and affiliations of all authors (each author to be marked with superscript Arabic number (such as 1, 2) with their corresponding institute affiliation and their addresses.</a:t>
            </a:r>
          </a:p>
        </p:txBody>
      </p:sp>
      <p:grpSp>
        <p:nvGrpSpPr>
          <p:cNvPr id="100" name="Rectangle 6"/>
          <p:cNvGrpSpPr/>
          <p:nvPr/>
        </p:nvGrpSpPr>
        <p:grpSpPr>
          <a:xfrm>
            <a:off x="17712675" y="5641141"/>
            <a:ext cx="2654304" cy="3125793"/>
            <a:chOff x="0" y="0"/>
            <a:chExt cx="2654302" cy="3125791"/>
          </a:xfrm>
        </p:grpSpPr>
        <p:sp>
          <p:nvSpPr>
            <p:cNvPr id="98" name="Rectangle"/>
            <p:cNvSpPr/>
            <p:nvPr/>
          </p:nvSpPr>
          <p:spPr>
            <a:xfrm>
              <a:off x="0" y="-1"/>
              <a:ext cx="2654303" cy="312579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4175125">
                <a:defRPr sz="49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99" name="First author’s color photograph (passport style)"/>
            <p:cNvSpPr txBox="1"/>
            <p:nvPr/>
          </p:nvSpPr>
          <p:spPr>
            <a:xfrm>
              <a:off x="52069" y="6349"/>
              <a:ext cx="2550165" cy="19500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defTabSz="4175125"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</a:p>
            <a:p>
              <a:pPr algn="ctr" defTabSz="4175125">
                <a:defRPr sz="2000">
                  <a:latin typeface="+mj-lt"/>
                  <a:ea typeface="+mj-ea"/>
                  <a:cs typeface="+mj-cs"/>
                  <a:sym typeface="Arial"/>
                </a:defRPr>
              </a:pPr>
            </a:p>
            <a:p>
              <a:pPr algn="ctr" defTabSz="4175125">
                <a:defRPr sz="2000">
                  <a:latin typeface="+mj-lt"/>
                  <a:ea typeface="+mj-ea"/>
                  <a:cs typeface="+mj-cs"/>
                  <a:sym typeface="Arial"/>
                </a:defRPr>
              </a:pPr>
            </a:p>
            <a:p>
              <a:pPr algn="ctr" defTabSz="4175125">
                <a:defRPr sz="2000">
                  <a:latin typeface="+mj-lt"/>
                  <a:ea typeface="+mj-ea"/>
                  <a:cs typeface="+mj-cs"/>
                  <a:sym typeface="Arial"/>
                </a:defRPr>
              </a:pPr>
              <a:r>
                <a:t>First author’s color photograph (passport style)</a:t>
              </a:r>
            </a:p>
          </p:txBody>
        </p:sp>
      </p:grpSp>
      <p:grpSp>
        <p:nvGrpSpPr>
          <p:cNvPr id="103" name="Rectangle 6"/>
          <p:cNvGrpSpPr/>
          <p:nvPr/>
        </p:nvGrpSpPr>
        <p:grpSpPr>
          <a:xfrm>
            <a:off x="713806" y="5677580"/>
            <a:ext cx="2654304" cy="3125792"/>
            <a:chOff x="0" y="0"/>
            <a:chExt cx="2654302" cy="3125791"/>
          </a:xfrm>
        </p:grpSpPr>
        <p:sp>
          <p:nvSpPr>
            <p:cNvPr id="101" name="Rectangle"/>
            <p:cNvSpPr/>
            <p:nvPr/>
          </p:nvSpPr>
          <p:spPr>
            <a:xfrm>
              <a:off x="-1" y="-1"/>
              <a:ext cx="2654304" cy="312579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4175125">
                <a:defRPr sz="49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2" name="Logo of the affiliated institution/university"/>
            <p:cNvSpPr txBox="1"/>
            <p:nvPr/>
          </p:nvSpPr>
          <p:spPr>
            <a:xfrm>
              <a:off x="52069" y="6349"/>
              <a:ext cx="2550164" cy="16579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defTabSz="4175125">
                <a:defRPr sz="2800">
                  <a:latin typeface="+mj-lt"/>
                  <a:ea typeface="+mj-ea"/>
                  <a:cs typeface="+mj-cs"/>
                  <a:sym typeface="Arial"/>
                </a:defRPr>
              </a:pPr>
            </a:p>
            <a:p>
              <a:pPr algn="ctr" defTabSz="4175125">
                <a:defRPr sz="2000">
                  <a:latin typeface="+mj-lt"/>
                  <a:ea typeface="+mj-ea"/>
                  <a:cs typeface="+mj-cs"/>
                  <a:sym typeface="Arial"/>
                </a:defRPr>
              </a:pPr>
            </a:p>
            <a:p>
              <a:pPr algn="ctr" defTabSz="4175125">
                <a:defRPr sz="2000">
                  <a:latin typeface="+mj-lt"/>
                  <a:ea typeface="+mj-ea"/>
                  <a:cs typeface="+mj-cs"/>
                  <a:sym typeface="Arial"/>
                </a:defRPr>
              </a:pPr>
            </a:p>
            <a:p>
              <a:pPr algn="ctr" defTabSz="4175125">
                <a:defRPr sz="2000">
                  <a:latin typeface="+mj-lt"/>
                  <a:ea typeface="+mj-ea"/>
                  <a:cs typeface="+mj-cs"/>
                  <a:sym typeface="Arial"/>
                </a:defRPr>
              </a:pPr>
              <a:r>
                <a:t>Logo of the affiliated institution/university</a:t>
              </a:r>
            </a:p>
          </p:txBody>
        </p:sp>
      </p:grpSp>
      <p:sp>
        <p:nvSpPr>
          <p:cNvPr id="104" name="Rectangle 37"/>
          <p:cNvSpPr/>
          <p:nvPr/>
        </p:nvSpPr>
        <p:spPr>
          <a:xfrm>
            <a:off x="435371" y="9304414"/>
            <a:ext cx="20516058" cy="20719749"/>
          </a:xfrm>
          <a:prstGeom prst="rect">
            <a:avLst/>
          </a:prstGeom>
          <a:gradFill>
            <a:gsLst>
              <a:gs pos="0">
                <a:schemeClr val="accent1">
                  <a:lumOff val="20196"/>
                </a:scheme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8" tIns="45718" rIns="45718" bIns="45718" anchor="ctr"/>
          <a:lstStyle/>
          <a:p>
            <a:pPr algn="ctr" defTabSz="2951163"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pic>
        <p:nvPicPr>
          <p:cNvPr id="105" name="poster template MPIC_atas.jpg" descr="poster template MPIC_ata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1173" y="10689"/>
            <a:ext cx="21449145" cy="764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